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304" r:id="rId8"/>
    <p:sldId id="300" r:id="rId9"/>
    <p:sldId id="284" r:id="rId10"/>
    <p:sldId id="285" r:id="rId11"/>
    <p:sldId id="303" r:id="rId12"/>
    <p:sldId id="286" r:id="rId13"/>
    <p:sldId id="290" r:id="rId14"/>
    <p:sldId id="291" r:id="rId15"/>
    <p:sldId id="292" r:id="rId16"/>
    <p:sldId id="293" r:id="rId17"/>
    <p:sldId id="294" r:id="rId18"/>
    <p:sldId id="262" r:id="rId19"/>
    <p:sldId id="263" r:id="rId20"/>
    <p:sldId id="295" r:id="rId21"/>
    <p:sldId id="296" r:id="rId22"/>
    <p:sldId id="297" r:id="rId23"/>
    <p:sldId id="298" r:id="rId24"/>
    <p:sldId id="302" r:id="rId25"/>
    <p:sldId id="266" r:id="rId26"/>
    <p:sldId id="267" r:id="rId27"/>
    <p:sldId id="301" r:id="rId28"/>
    <p:sldId id="279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Neuton" panose="020B0604020202020204" charset="0"/>
      <p:regular r:id="rId39"/>
      <p:bold r:id="rId40"/>
      <p:italic r:id="rId41"/>
    </p:embeddedFont>
    <p:embeddedFont>
      <p:font typeface="Yellowtail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56389E-C585-49D6-AA91-62D0E5C39BB6}">
  <a:tblStyle styleId="{D156389E-C585-49D6-AA91-62D0E5C39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82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95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10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29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85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022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07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1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470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73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9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138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984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53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12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93B77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47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5400000">
            <a:off x="1853066" y="1584395"/>
            <a:ext cx="1401157" cy="5259705"/>
            <a:chOff x="818425" y="238125"/>
            <a:chExt cx="139557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60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68;p2"/>
          <p:cNvGrpSpPr/>
          <p:nvPr/>
        </p:nvGrpSpPr>
        <p:grpSpPr>
          <a:xfrm rot="5400000">
            <a:off x="5889766" y="-1700680"/>
            <a:ext cx="1401157" cy="5259705"/>
            <a:chOff x="818425" y="238125"/>
            <a:chExt cx="1395575" cy="5238750"/>
          </a:xfrm>
        </p:grpSpPr>
        <p:sp>
          <p:nvSpPr>
            <p:cNvPr id="69" name="Google Shape;69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DCC6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ctrTitle"/>
          </p:nvPr>
        </p:nvSpPr>
        <p:spPr>
          <a:xfrm>
            <a:off x="905350" y="2878750"/>
            <a:ext cx="51540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ubTitle" idx="1"/>
          </p:nvPr>
        </p:nvSpPr>
        <p:spPr>
          <a:xfrm>
            <a:off x="905350" y="3818476"/>
            <a:ext cx="51540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7088841" y="-58105"/>
            <a:ext cx="1401157" cy="5259705"/>
            <a:chOff x="818425" y="238125"/>
            <a:chExt cx="1395575" cy="5238750"/>
          </a:xfrm>
        </p:grpSpPr>
        <p:sp>
          <p:nvSpPr>
            <p:cNvPr id="129" name="Google Shape;129;p3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3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3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3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3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70" name="Google Shape;170;p3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3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3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2269825" y="2161800"/>
            <a:ext cx="46044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✢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9pPr>
          </a:lstStyle>
          <a:p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802981" y="3161504"/>
            <a:ext cx="7513267" cy="1540196"/>
            <a:chOff x="802981" y="3161504"/>
            <a:chExt cx="7513267" cy="1540196"/>
          </a:xfrm>
        </p:grpSpPr>
        <p:sp>
          <p:nvSpPr>
            <p:cNvPr id="188" name="Google Shape;188;p4"/>
            <p:cNvSpPr/>
            <p:nvPr/>
          </p:nvSpPr>
          <p:spPr>
            <a:xfrm rot="5400000">
              <a:off x="2822648" y="2524129"/>
              <a:ext cx="1042613" cy="250503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3020914">
              <a:off x="1433468" y="3420610"/>
              <a:ext cx="380422" cy="501593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4"/>
            <p:cNvGrpSpPr/>
            <p:nvPr/>
          </p:nvGrpSpPr>
          <p:grpSpPr>
            <a:xfrm rot="7357511">
              <a:off x="7243958" y="3657662"/>
              <a:ext cx="194495" cy="389007"/>
              <a:chOff x="3253150" y="2320925"/>
              <a:chExt cx="149800" cy="299575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4"/>
            <p:cNvGrpSpPr/>
            <p:nvPr/>
          </p:nvGrpSpPr>
          <p:grpSpPr>
            <a:xfrm rot="-5400000">
              <a:off x="5247912" y="2613433"/>
              <a:ext cx="1225750" cy="2321893"/>
              <a:chOff x="3487525" y="3986125"/>
              <a:chExt cx="766525" cy="14520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" name="Google Shape;198;p4"/>
            <p:cNvSpPr/>
            <p:nvPr/>
          </p:nvSpPr>
          <p:spPr>
            <a:xfrm>
              <a:off x="4524477" y="3819970"/>
              <a:ext cx="329752" cy="33209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3958791">
              <a:off x="1686045" y="3770049"/>
              <a:ext cx="246705" cy="382854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7509304" y="3218901"/>
              <a:ext cx="191688" cy="700698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6864207">
              <a:off x="906951" y="3174041"/>
              <a:ext cx="298273" cy="420559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1473928">
              <a:off x="7955495" y="3223413"/>
              <a:ext cx="317583" cy="276824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4"/>
            <p:cNvGrpSpPr/>
            <p:nvPr/>
          </p:nvGrpSpPr>
          <p:grpSpPr>
            <a:xfrm rot="4061875">
              <a:off x="4563803" y="4379795"/>
              <a:ext cx="251087" cy="298303"/>
              <a:chOff x="4157100" y="2900650"/>
              <a:chExt cx="206200" cy="244975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9pPr>
          </a:lstStyle>
          <a:p>
            <a:endParaRPr/>
          </a:p>
        </p:txBody>
      </p:sp>
      <p:grpSp>
        <p:nvGrpSpPr>
          <p:cNvPr id="211" name="Google Shape;211;p5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12" name="Google Shape;212;p5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5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14" name="Google Shape;214;p5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5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5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5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5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5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5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5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oogle Shape;268;p5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269" name="Google Shape;269;p5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body" idx="1"/>
          </p:nvPr>
        </p:nvSpPr>
        <p:spPr>
          <a:xfrm>
            <a:off x="628975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sp>
        <p:nvSpPr>
          <p:cNvPr id="276" name="Google Shape;276;p6"/>
          <p:cNvSpPr txBox="1">
            <a:spLocks noGrp="1"/>
          </p:cNvSpPr>
          <p:nvPr>
            <p:ph type="body" idx="2"/>
          </p:nvPr>
        </p:nvSpPr>
        <p:spPr>
          <a:xfrm>
            <a:off x="3721633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grpSp>
        <p:nvGrpSpPr>
          <p:cNvPr id="277" name="Google Shape;277;p6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78" name="Google Shape;278;p6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6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80" name="Google Shape;280;p6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" name="Google Shape;300;p6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01" name="Google Shape;301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6;p6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6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315" name="Google Shape;315;p6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6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6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6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6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" name="Google Shape;334;p6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335" name="Google Shape;335;p6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409" name="Google Shape;409;p8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8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8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8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32" name="Google Shape;432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8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8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8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46" name="Google Shape;446;p8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8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450" name="Google Shape;450;p8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8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8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461" name="Google Shape;461;p8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5" name="Google Shape;465;p8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466" name="Google Shape;466;p8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bg>
      <p:bgPr>
        <a:solidFill>
          <a:srgbClr val="D9D9D9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9"/>
          <p:cNvGrpSpPr/>
          <p:nvPr/>
        </p:nvGrpSpPr>
        <p:grpSpPr>
          <a:xfrm>
            <a:off x="7964874" y="-76203"/>
            <a:ext cx="1026725" cy="3854148"/>
            <a:chOff x="818425" y="238125"/>
            <a:chExt cx="1395575" cy="5238750"/>
          </a:xfrm>
        </p:grpSpPr>
        <p:sp>
          <p:nvSpPr>
            <p:cNvPr id="472" name="Google Shape;472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" name="Google Shape;493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95" name="Google Shape;495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05" name="Google Shape;505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13" name="Google Shape;513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 rot="10800000">
            <a:off x="152399" y="1365547"/>
            <a:ext cx="1026725" cy="3854148"/>
            <a:chOff x="818425" y="238125"/>
            <a:chExt cx="1395575" cy="5238750"/>
          </a:xfrm>
        </p:grpSpPr>
        <p:sp>
          <p:nvSpPr>
            <p:cNvPr id="529" name="Google Shape;529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0" name="Google Shape;530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531" name="Google Shape;531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62" name="Google Shape;562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66" name="Google Shape;566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5" name="Google Shape;58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1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605" name="Google Shape;605;p11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11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608" name="Google Shape;608;p11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11"/>
            <p:cNvSpPr/>
            <p:nvPr/>
          </p:nvSpPr>
          <p:spPr>
            <a:xfrm>
              <a:off x="4535406" y="4308991"/>
              <a:ext cx="198042" cy="19945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1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5056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dirty="0">
                <a:effectLst/>
                <a:ea typeface="Times New Roman" panose="02020603050405020304" pitchFamily="18" charset="0"/>
                <a:cs typeface="TH Chakra Petch"/>
              </a:rPr>
              <a:t>โครงงานปลายภาค </a:t>
            </a:r>
            <a:endParaRPr sz="13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หน้า </a:t>
            </a:r>
            <a:r>
              <a:rPr lang="en-US" sz="2800" b="1" dirty="0"/>
              <a:t>Pyramid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F7F4869-B0DA-4966-BFF9-F0FEABA6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" y="1202895"/>
            <a:ext cx="4126834" cy="3101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88F9E99-307A-4DD2-A5CB-67CDBD83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76" y="1202895"/>
            <a:ext cx="4382073" cy="3132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38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Northwind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637628-0C2A-4C8F-9931-47AB8A5E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21282" r="18966" b="36290"/>
          <a:stretch/>
        </p:blipFill>
        <p:spPr>
          <a:xfrm>
            <a:off x="1042343" y="1290637"/>
            <a:ext cx="7059313" cy="256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495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Northwind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A93216A-4F61-49EC-ACE0-CBCFA359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1" y="1052623"/>
            <a:ext cx="7801873" cy="3288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43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reate database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ED2504C-77C2-4EE2-BDCE-20614DA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" y="1090414"/>
            <a:ext cx="7015294" cy="3239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4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elect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6A80F9-E217-4B8B-B086-6ECC99C35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34"/>
          <a:stretch/>
        </p:blipFill>
        <p:spPr>
          <a:xfrm>
            <a:off x="1667666" y="1067531"/>
            <a:ext cx="5808667" cy="3008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30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nsert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B46BDF4-CFA4-46D1-9175-8E37681F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51" y="1025115"/>
            <a:ext cx="7439097" cy="3093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C189F5A-63F4-4E4D-9715-B66036F7F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5" t="46303" r="22346" b="37358"/>
          <a:stretch/>
        </p:blipFill>
        <p:spPr>
          <a:xfrm>
            <a:off x="2604977" y="3615070"/>
            <a:ext cx="5686571" cy="839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326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elete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A679CF5-4269-4A36-9B69-6A87A0245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54"/>
          <a:stretch/>
        </p:blipFill>
        <p:spPr>
          <a:xfrm>
            <a:off x="767007" y="1173970"/>
            <a:ext cx="7609986" cy="279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D89023-FA2B-4FD0-B5EE-8E08459C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3" t="45622" r="21860" b="39633"/>
          <a:stretch/>
        </p:blipFill>
        <p:spPr>
          <a:xfrm>
            <a:off x="2624778" y="3452472"/>
            <a:ext cx="5752215" cy="758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52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65803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U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pdate</a:t>
            </a:r>
            <a:endParaRPr lang="en-US" sz="36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7EA05A-DA0D-44F1-9926-ABAD1475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05"/>
          <a:stretch/>
        </p:blipFill>
        <p:spPr>
          <a:xfrm>
            <a:off x="851894" y="1519386"/>
            <a:ext cx="7704890" cy="2104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33DC12D-A32A-457B-9CF5-3E6B36D65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8" t="47130" r="23255" b="40874"/>
          <a:stretch/>
        </p:blipFill>
        <p:spPr>
          <a:xfrm>
            <a:off x="2713726" y="3455582"/>
            <a:ext cx="5578380" cy="616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5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"/>
          <p:cNvSpPr txBox="1">
            <a:spLocks noGrp="1"/>
          </p:cNvSpPr>
          <p:nvPr>
            <p:ph type="ctrTitle" idx="4294967295"/>
          </p:nvPr>
        </p:nvSpPr>
        <p:spPr>
          <a:xfrm>
            <a:off x="1563450" y="235103"/>
            <a:ext cx="5468400" cy="531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b="1" dirty="0"/>
              <a:t>Relation </a:t>
            </a:r>
            <a:r>
              <a:rPr lang="th-TH" b="1" dirty="0"/>
              <a:t>ด้วย</a:t>
            </a:r>
            <a:r>
              <a:rPr lang="en-US" b="1" dirty="0"/>
              <a:t> inner join  &amp; </a:t>
            </a:r>
            <a:r>
              <a:rPr lang="en-US" dirty="0"/>
              <a:t>group by</a:t>
            </a:r>
            <a:endParaRPr b="1" dirty="0"/>
          </a:p>
        </p:txBody>
      </p:sp>
      <p:sp>
        <p:nvSpPr>
          <p:cNvPr id="684" name="Google Shape;684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B0CC-8162-4E57-8F65-390DD888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34" y="807933"/>
            <a:ext cx="7079132" cy="380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009600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ระบบสั่งซื้อตัดยอดสินค้า </a:t>
            </a:r>
            <a:endParaRPr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3F95B62-EC1F-4C15-9044-7F27C621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86" y="751073"/>
            <a:ext cx="4275628" cy="4006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4"/>
          <p:cNvSpPr txBox="1">
            <a:spLocks noGrp="1"/>
          </p:cNvSpPr>
          <p:nvPr>
            <p:ph type="title"/>
          </p:nvPr>
        </p:nvSpPr>
        <p:spPr>
          <a:xfrm>
            <a:off x="760779" y="481450"/>
            <a:ext cx="6009600" cy="1374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th-TH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</a:br>
            <a:r>
              <a:rPr lang="th-TH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วัตถุประสงค์การพัฒนา</a:t>
            </a:r>
            <a:r>
              <a:rPr lang="th-TH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</a:br>
            <a:endParaRPr dirty="0"/>
          </a:p>
        </p:txBody>
      </p:sp>
      <p:sp>
        <p:nvSpPr>
          <p:cNvPr id="647" name="Google Shape;647;p14"/>
          <p:cNvSpPr txBox="1">
            <a:spLocks noGrp="1"/>
          </p:cNvSpPr>
          <p:nvPr>
            <p:ph type="body" idx="1"/>
          </p:nvPr>
        </p:nvSpPr>
        <p:spPr>
          <a:xfrm>
            <a:off x="703403" y="1767968"/>
            <a:ext cx="6124353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เพื่อช่วยส่งเสริมทักษะในการใช้งาน ภาษา </a:t>
            </a:r>
            <a:r>
              <a:rPr lang="en-US" sz="2400" dirty="0"/>
              <a:t>php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เพื่อการพัฒนาเว็บไซต์</a:t>
            </a:r>
            <a:r>
              <a:rPr lang="th-TH" sz="1200" dirty="0"/>
              <a:t>	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48" name="Google Shape;64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(เมื่อกดคลิก) </a:t>
            </a:r>
            <a:endParaRPr sz="2800"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796BAD0-2C9B-4A46-8FD4-76A28390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68" y="1091070"/>
            <a:ext cx="7121863" cy="2961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720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3F83235-577B-42DC-A8F0-EE2F2E41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23" y="1013294"/>
            <a:ext cx="7495953" cy="3116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(เมื่อเพิ่มสินค้า) 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65442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(เมื่อสั่งซื้อ) </a:t>
            </a:r>
            <a:endParaRPr sz="28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EED82E3-F94F-4B79-95F5-3694B851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66" y="1164002"/>
            <a:ext cx="6771067" cy="2815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591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รายงานเลือกตามช่วงข้อมูล </a:t>
            </a:r>
            <a:r>
              <a:rPr lang="en-US" sz="2400" b="1" dirty="0"/>
              <a:t>where </a:t>
            </a:r>
            <a:r>
              <a:rPr lang="th-TH" sz="2400" b="1" dirty="0"/>
              <a:t>ใน </a:t>
            </a:r>
            <a:r>
              <a:rPr lang="en-US" sz="2400" b="1" dirty="0" err="1"/>
              <a:t>sql</a:t>
            </a:r>
            <a:r>
              <a:rPr lang="en-US" sz="2400" b="1" dirty="0"/>
              <a:t> </a:t>
            </a:r>
            <a:r>
              <a:rPr lang="th-TH" sz="2400" b="1" dirty="0"/>
              <a:t> </a:t>
            </a:r>
            <a:endParaRPr sz="2400" b="1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7F11F36-1EA7-489F-BA29-539B567C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0" y="997573"/>
            <a:ext cx="7512020" cy="343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243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7212316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000" b="1" dirty="0"/>
              <a:t>หน้าแก้ไขข้อมูล </a:t>
            </a:r>
            <a:r>
              <a:rPr lang="en-US" sz="2000" b="1" dirty="0"/>
              <a:t>admin </a:t>
            </a:r>
            <a:r>
              <a:rPr lang="th-TH" sz="2000" b="1" dirty="0"/>
              <a:t>สามารถทำการ เพิ่ม/ลบ/แก้ไข ข้อมูลได้</a:t>
            </a:r>
            <a:endParaRPr sz="20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1804D03-3CAA-494A-9B4C-6D3280EB8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1" t="5286" r="5624" b="19958"/>
          <a:stretch/>
        </p:blipFill>
        <p:spPr>
          <a:xfrm>
            <a:off x="626759" y="1136550"/>
            <a:ext cx="812482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06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User_page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5" y="1592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หน้า </a:t>
            </a:r>
            <a:r>
              <a:rPr lang="en-US" b="1" dirty="0" err="1"/>
              <a:t>User_page</a:t>
            </a:r>
            <a:endParaRPr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1F906BE-A6E6-4AF4-B0BE-0EAB42919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" t="13130" b="7633"/>
          <a:stretch/>
        </p:blipFill>
        <p:spPr>
          <a:xfrm>
            <a:off x="697072" y="1095375"/>
            <a:ext cx="7749855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4" y="15925"/>
            <a:ext cx="63623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แก้ไขข้อมูล </a:t>
            </a:r>
            <a:r>
              <a:rPr lang="en-US" sz="2400" b="1" dirty="0"/>
              <a:t>user</a:t>
            </a:r>
            <a:r>
              <a:rPr lang="th-TH" sz="2400" b="1" dirty="0"/>
              <a:t>  จะทำการแก้ไขข้อมูลไม่ได้</a:t>
            </a:r>
            <a:endParaRPr sz="2400"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004323E-D38E-42E8-A7B7-AE74AADA9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" r="4375" b="35089"/>
          <a:stretch/>
        </p:blipFill>
        <p:spPr>
          <a:xfrm>
            <a:off x="366712" y="1336080"/>
            <a:ext cx="8410575" cy="2902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34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8ED2CB3-6EF8-4659-88D7-479BF96C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" y="469844"/>
            <a:ext cx="7825584" cy="3939362"/>
          </a:xfrm>
          <a:prstGeom prst="rect">
            <a:avLst/>
          </a:prstGeom>
        </p:spPr>
      </p:pic>
      <p:sp>
        <p:nvSpPr>
          <p:cNvPr id="840" name="Google Shape;840;p36"/>
          <p:cNvSpPr txBox="1">
            <a:spLocks noGrp="1"/>
          </p:cNvSpPr>
          <p:nvPr>
            <p:ph type="ctrTitle" idx="4294967295"/>
          </p:nvPr>
        </p:nvSpPr>
        <p:spPr>
          <a:xfrm>
            <a:off x="1275149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/>
              <a:t>Thanks</a:t>
            </a:r>
            <a:r>
              <a:rPr lang="th-TH" sz="8800" b="1" dirty="0"/>
              <a:t> </a:t>
            </a:r>
            <a:r>
              <a:rPr lang="en-US" sz="8800" b="1" dirty="0"/>
              <a:t>you</a:t>
            </a:r>
            <a:r>
              <a:rPr lang="en" sz="8800" b="1" dirty="0"/>
              <a:t>!</a:t>
            </a:r>
            <a:endParaRPr sz="8800" b="1" dirty="0"/>
          </a:p>
        </p:txBody>
      </p:sp>
      <p:sp>
        <p:nvSpPr>
          <p:cNvPr id="842" name="Google Shape;842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53630"/>
            <a:ext cx="6593700" cy="605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นโยบายตามแนวการเขียน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DFD </a:t>
            </a:r>
            <a:endParaRPr sz="8800" dirty="0"/>
          </a:p>
        </p:txBody>
      </p:sp>
      <p:sp>
        <p:nvSpPr>
          <p:cNvPr id="656" name="Google Shape;65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647;p14">
            <a:extLst>
              <a:ext uri="{FF2B5EF4-FFF2-40B4-BE49-F238E27FC236}">
                <a16:creationId xmlns:a16="http://schemas.microsoft.com/office/drawing/2014/main" id="{6F12FFB5-7515-48BC-A7DC-BC0C502E2684}"/>
              </a:ext>
            </a:extLst>
          </p:cNvPr>
          <p:cNvSpPr txBox="1">
            <a:spLocks/>
          </p:cNvSpPr>
          <p:nvPr/>
        </p:nvSpPr>
        <p:spPr>
          <a:xfrm>
            <a:off x="514350" y="960184"/>
            <a:ext cx="8134349" cy="322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thaiDi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Login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สามารถตรวจสอบ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ของ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User/Password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ที่รับเข้ามาว่าถูกต้องหรือไม่ และตรวจสอบว่าเป็น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 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หรือ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แล้วทำการเข้าสู่หน้าเพจน</a:t>
            </a:r>
            <a:r>
              <a:rPr lang="th-TH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ั้น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ตาม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endParaRPr lang="th-TH" sz="18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  <a:p>
            <a:pPr marL="285750" lvl="2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โดยจะสามารถทำการ เพิ่ม/ลบ/แก้ไข ข้อมูลได้ </a:t>
            </a:r>
          </a:p>
          <a:p>
            <a:pPr marL="285750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โดยจะไม่สามารถทำการ เพิ่ม/ลบ/แก้ไข ข้อมูล 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th-TH" sz="12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ctrTitle"/>
          </p:nvPr>
        </p:nvSpPr>
        <p:spPr>
          <a:xfrm>
            <a:off x="530348" y="167067"/>
            <a:ext cx="5154000" cy="675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โครงสร้างแฟ้ม หรือ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ER </a:t>
            </a:r>
            <a:endParaRPr sz="6600" dirty="0"/>
          </a:p>
        </p:txBody>
      </p:sp>
      <p:sp>
        <p:nvSpPr>
          <p:cNvPr id="6" name="Google Shape;940;p39">
            <a:extLst>
              <a:ext uri="{FF2B5EF4-FFF2-40B4-BE49-F238E27FC236}">
                <a16:creationId xmlns:a16="http://schemas.microsoft.com/office/drawing/2014/main" id="{2E8C8A69-FE81-4F7B-805D-EC206098077E}"/>
              </a:ext>
            </a:extLst>
          </p:cNvPr>
          <p:cNvSpPr/>
          <p:nvPr/>
        </p:nvSpPr>
        <p:spPr>
          <a:xfrm>
            <a:off x="199252" y="355244"/>
            <a:ext cx="416821" cy="39899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0890B92-0EBD-4478-8F9B-67D53876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253"/>
            <a:ext cx="9144000" cy="3014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7"/>
          <p:cNvSpPr txBox="1">
            <a:spLocks noGrp="1"/>
          </p:cNvSpPr>
          <p:nvPr>
            <p:ph type="body" idx="1"/>
          </p:nvPr>
        </p:nvSpPr>
        <p:spPr>
          <a:xfrm>
            <a:off x="1927038" y="1924493"/>
            <a:ext cx="5289924" cy="1067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4400" b="1" dirty="0">
                <a:effectLst/>
                <a:ea typeface="Times New Roman" panose="02020603050405020304" pitchFamily="18" charset="0"/>
                <a:cs typeface="TH Chakra Petch"/>
              </a:rPr>
              <a:t>ตัวอย่างหน้าจอภาพ </a:t>
            </a:r>
            <a:endParaRPr sz="6000" dirty="0"/>
          </a:p>
        </p:txBody>
      </p:sp>
      <p:sp>
        <p:nvSpPr>
          <p:cNvPr id="668" name="Google Shape;668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Login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9BF00C6-D302-4E0D-AB5E-A9DF0D9F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49" y="1063256"/>
            <a:ext cx="6891451" cy="3339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Register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B1DE5A1-72AE-430A-A57B-F58CF357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94" y="1051362"/>
            <a:ext cx="6675011" cy="3234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527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045212" y="1881750"/>
            <a:ext cx="5053575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Admin_page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95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Admin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25AED4A-026D-4E20-BC95-1BA99FAE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03" y="889015"/>
            <a:ext cx="6204098" cy="361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9641006"/>
      </p:ext>
    </p:extLst>
  </p:cSld>
  <p:clrMapOvr>
    <a:masterClrMapping/>
  </p:clrMapOvr>
</p:sld>
</file>

<file path=ppt/theme/theme1.xml><?xml version="1.0" encoding="utf-8"?>
<a:theme xmlns:a="http://schemas.openxmlformats.org/drawingml/2006/main" name="Cer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259</Words>
  <Application>Microsoft Office PowerPoint</Application>
  <PresentationFormat>นำเสนอทางหน้าจอ (16:9)</PresentationFormat>
  <Paragraphs>59</Paragraphs>
  <Slides>28</Slides>
  <Notes>28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28</vt:i4>
      </vt:variant>
    </vt:vector>
  </HeadingPairs>
  <TitlesOfParts>
    <vt:vector size="35" baseType="lpstr">
      <vt:lpstr>Yellowtail</vt:lpstr>
      <vt:lpstr>TH Chakra Petch</vt:lpstr>
      <vt:lpstr>Neuton</vt:lpstr>
      <vt:lpstr>Consolas</vt:lpstr>
      <vt:lpstr>Calibri</vt:lpstr>
      <vt:lpstr>Arial</vt:lpstr>
      <vt:lpstr>Ceres template</vt:lpstr>
      <vt:lpstr>โครงงานปลายภาค </vt:lpstr>
      <vt:lpstr> วัตถุประสงค์การพัฒนา  </vt:lpstr>
      <vt:lpstr>นโยบายตามแนวการเขียน DFD </vt:lpstr>
      <vt:lpstr>โครงสร้างแฟ้ม หรือ ER </vt:lpstr>
      <vt:lpstr>งานนำเสนอ PowerPoint</vt:lpstr>
      <vt:lpstr>หน้า Login</vt:lpstr>
      <vt:lpstr>หน้า Register</vt:lpstr>
      <vt:lpstr>หน้า Admin_page</vt:lpstr>
      <vt:lpstr>หน้า Admin</vt:lpstr>
      <vt:lpstr>หน้า Pyramid</vt:lpstr>
      <vt:lpstr>Northwind</vt:lpstr>
      <vt:lpstr>หน้า Northwind</vt:lpstr>
      <vt:lpstr>หน้า Create database</vt:lpstr>
      <vt:lpstr>หน้า Select</vt:lpstr>
      <vt:lpstr>หน้า Insert</vt:lpstr>
      <vt:lpstr>หน้า Delete</vt:lpstr>
      <vt:lpstr>หน้า Update</vt:lpstr>
      <vt:lpstr>Relation ด้วย inner join  &amp; group by</vt:lpstr>
      <vt:lpstr>ระบบสั่งซื้อตัดยอดสินค้า </vt:lpstr>
      <vt:lpstr>ระบบสั่งซื้อตัดยอดสินค้า (เมื่อกดคลิก) </vt:lpstr>
      <vt:lpstr>ระบบสั่งซื้อตัดยอดสินค้า (เมื่อเพิ่มสินค้า) </vt:lpstr>
      <vt:lpstr>ระบบสั่งซื้อตัดยอดสินค้า (เมื่อสั่งซื้อ) </vt:lpstr>
      <vt:lpstr>รายงานเลือกตามช่วงข้อมูล where ใน sql  </vt:lpstr>
      <vt:lpstr>หน้าแก้ไขข้อมูล admin สามารถทำการ เพิ่ม/ลบ/แก้ไข ข้อมูลได้</vt:lpstr>
      <vt:lpstr>หน้า User_page</vt:lpstr>
      <vt:lpstr>หน้า User_page</vt:lpstr>
      <vt:lpstr>หน้า แก้ไขข้อมูล user  จะทำการแก้ไขข้อมูลไม่ได้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โครงงานปลายภาค</dc:title>
  <dc:creator>mim</dc:creator>
  <cp:lastModifiedBy>min</cp:lastModifiedBy>
  <cp:revision>44</cp:revision>
  <dcterms:modified xsi:type="dcterms:W3CDTF">2020-12-07T03:25:16Z</dcterms:modified>
</cp:coreProperties>
</file>